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67" r:id="rId2"/>
    <p:sldId id="268" r:id="rId3"/>
    <p:sldId id="270" r:id="rId4"/>
    <p:sldId id="269" r:id="rId5"/>
    <p:sldId id="272" r:id="rId6"/>
    <p:sldId id="271" r:id="rId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3A36D2-D713-4600-AD10-B763D9198AF4}" type="datetimeFigureOut">
              <a:rPr lang="zh-TW" altLang="en-US" smtClean="0"/>
              <a:t>2023/10/1</a:t>
            </a:fld>
            <a:endParaRPr lang="zh-TW" altLang="en-US" dirty="0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DBC3A4-E6B4-4E24-9C98-7F8D5B325848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635237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968202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521407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049063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059982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88724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76752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2023/10/1</a:t>
            </a:fld>
            <a:endParaRPr kumimoji="0" lang="zh-TW" alt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 dirty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62326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2023/10/1</a:t>
            </a:fld>
            <a:endParaRPr kumimoji="0" lang="zh-TW" alt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 dirty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066747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2023/10/1</a:t>
            </a:fld>
            <a:endParaRPr kumimoji="0" lang="zh-TW" alt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 dirty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843214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2023/10/1</a:t>
            </a:fld>
            <a:endParaRPr kumimoji="0" lang="zh-TW" alt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 dirty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787683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2023/10/1</a:t>
            </a:fld>
            <a:endParaRPr kumimoji="0" lang="zh-TW" alt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 dirty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599709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2023/10/1</a:t>
            </a:fld>
            <a:endParaRPr kumimoji="0" lang="zh-TW" alt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 dirty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72384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2023/10/1</a:t>
            </a:fld>
            <a:endParaRPr kumimoji="0" lang="zh-TW" alt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 dirty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893398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2023/10/1</a:t>
            </a:fld>
            <a:endParaRPr kumimoji="0" lang="zh-TW" alt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 dirty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19832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2023/10/1</a:t>
            </a:fld>
            <a:endParaRPr kumimoji="0" lang="zh-TW" alt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 dirty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19901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2023/10/1</a:t>
            </a:fld>
            <a:endParaRPr kumimoji="0" lang="zh-TW" alt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 dirty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82134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2023/10/1</a:t>
            </a:fld>
            <a:endParaRPr kumimoji="0" lang="zh-TW" alt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 dirty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46677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2023/10/1</a:t>
            </a:fld>
            <a:endParaRPr kumimoji="0" lang="zh-TW" alt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 dirty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1076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2023/10/1</a:t>
            </a:fld>
            <a:endParaRPr kumimoji="0" lang="zh-TW" alt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 dirty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43542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2023/10/1</a:t>
            </a:fld>
            <a:endParaRPr kumimoji="0" lang="zh-TW" alt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 dirty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96947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2023/10/1</a:t>
            </a:fld>
            <a:endParaRPr kumimoji="0" lang="zh-TW" alt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 dirty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05006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dirty="0"/>
              <a:t>按一下图示以新增图片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2023/10/1</a:t>
            </a:fld>
            <a:endParaRPr kumimoji="0" lang="zh-TW" alt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 dirty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82735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2023/10/1</a:t>
            </a:fld>
            <a:endParaRPr kumimoji="0" lang="zh-TW" alt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 dirty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9432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916" y="214686"/>
            <a:ext cx="9765483" cy="1121135"/>
          </a:xfrm>
        </p:spPr>
        <p:txBody>
          <a:bodyPr anchor="ctr">
            <a:normAutofit/>
          </a:bodyPr>
          <a:lstStyle/>
          <a:p>
            <a:r>
              <a:rPr lang="en-US" altLang="zh-CN" sz="5333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5333" b="1" dirty="0">
                <a:latin typeface="標楷體" panose="03000509000000000000" pitchFamily="65" charset="-120"/>
                <a:ea typeface="標楷體" panose="03000509000000000000" pitchFamily="65" charset="-120"/>
              </a:rPr>
              <a:t>信与所望之事</a:t>
            </a:r>
            <a:r>
              <a:rPr lang="en-US" altLang="zh-CN" sz="5333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】(</a:t>
            </a:r>
            <a:r>
              <a:rPr lang="zh-TW" altLang="en-US" sz="5333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下</a:t>
            </a:r>
            <a:r>
              <a:rPr lang="en-US" altLang="zh-TW" sz="5333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CN" altLang="en-US" sz="5333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527" y="1347746"/>
            <a:ext cx="10881218" cy="5295568"/>
          </a:xfrm>
        </p:spPr>
        <p:txBody>
          <a:bodyPr>
            <a:noAutofit/>
          </a:bodyPr>
          <a:lstStyle/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第廿六讲：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先知撒母耳的功与过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四</a:t>
            </a: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撒母耳按立了以色列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首两任君王</a:t>
            </a:r>
            <a:endParaRPr lang="en-US" altLang="zh-TW" sz="36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扫罗与大卫作王时有何不同？</a:t>
            </a:r>
            <a:endParaRPr lang="en-US" altLang="zh-CN" sz="36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扫罗，一个无心跟随主的王，</a:t>
            </a:r>
            <a:r>
              <a:rPr lang="zh-TW" altLang="en-US" sz="3600" b="1" dirty="0">
                <a:latin typeface="標楷體" pitchFamily="65" charset="-120"/>
                <a:ea typeface="標楷體" pitchFamily="65" charset="-120"/>
              </a:rPr>
              <a:t>他只顾念自己所想。</a:t>
            </a:r>
            <a:endParaRPr lang="en-US" altLang="zh-CN" sz="36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大卫，一个专心跟随神的</a:t>
            </a:r>
            <a:r>
              <a:rPr lang="zh-TW" altLang="en-US" sz="3600" b="1" dirty="0">
                <a:latin typeface="標楷體" pitchFamily="65" charset="-120"/>
                <a:ea typeface="標楷體" pitchFamily="65" charset="-120"/>
              </a:rPr>
              <a:t>王，他只顾念神所想的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CN" sz="36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怎样的人才是神眼中的好王？</a:t>
            </a:r>
            <a:endParaRPr lang="en-US" altLang="zh-TW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不单有外貎，更重要的是有尊神为主的心。</a:t>
            </a:r>
            <a:endParaRPr lang="en-US" altLang="zh-TW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人是看外貌，耶和华是看内心。</a:t>
            </a:r>
            <a:r>
              <a:rPr lang="en-US" altLang="zh-TW" sz="4000" b="1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撒上</a:t>
            </a:r>
            <a:r>
              <a:rPr lang="en-US" altLang="zh-TW" sz="4000" b="1" dirty="0">
                <a:latin typeface="標楷體" pitchFamily="65" charset="-120"/>
                <a:ea typeface="標楷體" pitchFamily="65" charset="-120"/>
              </a:rPr>
              <a:t>16:7)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96888487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916" y="214686"/>
            <a:ext cx="9765483" cy="1121135"/>
          </a:xfrm>
        </p:spPr>
        <p:txBody>
          <a:bodyPr anchor="ctr">
            <a:normAutofit/>
          </a:bodyPr>
          <a:lstStyle/>
          <a:p>
            <a:r>
              <a:rPr lang="zh-CN" altLang="en-US" sz="5333" b="1" dirty="0">
                <a:latin typeface="標楷體" panose="03000509000000000000" pitchFamily="65" charset="-120"/>
                <a:ea typeface="標楷體" panose="03000509000000000000" pitchFamily="65" charset="-120"/>
              </a:rPr>
              <a:t>扫罗王与大卫王的不同：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527" y="1347746"/>
            <a:ext cx="9924872" cy="5295568"/>
          </a:xfrm>
        </p:spPr>
        <p:txBody>
          <a:bodyPr>
            <a:noAutofit/>
          </a:bodyPr>
          <a:lstStyle/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一个被恶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魔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缠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身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，一个被圣灵充满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扫罗被恶魔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缠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身</a:t>
            </a:r>
            <a:endParaRPr lang="en-US" altLang="zh-TW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耶和华的灵离开扫罗，有恶魔从耶和华那里来扰乱他。 </a:t>
            </a:r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撒母耳记上 </a:t>
            </a:r>
            <a:r>
              <a:rPr lang="en-US" altLang="zh-CN" sz="4000" b="1" dirty="0" smtClean="0">
                <a:latin typeface="標楷體" pitchFamily="65" charset="-120"/>
                <a:ea typeface="標楷體" pitchFamily="65" charset="-120"/>
              </a:rPr>
              <a:t>16:14)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大卫被圣灵充满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从神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那里来的恶魔临到扫罗身上的时候，大卫就拿琴，用手而弹，扫罗便舒畅爽快，恶魔离了他。</a:t>
            </a:r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撒母耳记上 </a:t>
            </a:r>
            <a:r>
              <a:rPr lang="en-US" altLang="zh-CN" sz="4000" b="1" dirty="0" smtClean="0">
                <a:latin typeface="標楷體" pitchFamily="65" charset="-120"/>
                <a:ea typeface="標楷體" pitchFamily="65" charset="-120"/>
              </a:rPr>
              <a:t>16:23)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66179519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916" y="214686"/>
            <a:ext cx="9765483" cy="1121135"/>
          </a:xfrm>
        </p:spPr>
        <p:txBody>
          <a:bodyPr anchor="ctr">
            <a:normAutofit/>
          </a:bodyPr>
          <a:lstStyle/>
          <a:p>
            <a:r>
              <a:rPr lang="zh-CN" altLang="en-US" sz="5333" b="1" dirty="0">
                <a:latin typeface="標楷體" panose="03000509000000000000" pitchFamily="65" charset="-120"/>
                <a:ea typeface="標楷體" panose="03000509000000000000" pitchFamily="65" charset="-120"/>
              </a:rPr>
              <a:t>扫罗王与大卫王的不同：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527" y="1347746"/>
            <a:ext cx="9924872" cy="5295568"/>
          </a:xfrm>
        </p:spPr>
        <p:txBody>
          <a:bodyPr>
            <a:noAutofit/>
          </a:bodyPr>
          <a:lstStyle/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面对歌利亚时，一个胆小要自保，一个勇敢为神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而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战。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那非利士人又说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：</a:t>
            </a: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「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我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今日向以色列人的军队骂阵。你们叫一个人出来，与我战斗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。</a:t>
            </a: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」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扫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罗和以色列众人听见非利士人的这些话，就惊惶，极其害怕。</a:t>
            </a:r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撒母耳记上 </a:t>
            </a:r>
            <a:r>
              <a:rPr lang="en-US" altLang="zh-CN" sz="4000" b="1" dirty="0" smtClean="0">
                <a:latin typeface="標楷體" pitchFamily="65" charset="-120"/>
                <a:ea typeface="標楷體" pitchFamily="65" charset="-120"/>
              </a:rPr>
              <a:t>17:10-11)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扫罗怕什么？至使以色列军队失去士气。</a:t>
            </a:r>
            <a:endParaRPr lang="en-US" altLang="zh-TW" sz="4000" b="1" dirty="0">
              <a:latin typeface="標楷體" pitchFamily="65" charset="-120"/>
              <a:ea typeface="標楷體" pitchFamily="65" charset="-120"/>
            </a:endParaRPr>
          </a:p>
          <a:p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71382422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916" y="214686"/>
            <a:ext cx="9765483" cy="1121135"/>
          </a:xfrm>
        </p:spPr>
        <p:txBody>
          <a:bodyPr anchor="ctr">
            <a:normAutofit/>
          </a:bodyPr>
          <a:lstStyle/>
          <a:p>
            <a:r>
              <a:rPr lang="zh-CN" altLang="en-US" sz="5333" b="1" dirty="0">
                <a:latin typeface="標楷體" panose="03000509000000000000" pitchFamily="65" charset="-120"/>
                <a:ea typeface="標楷體" panose="03000509000000000000" pitchFamily="65" charset="-120"/>
              </a:rPr>
              <a:t>扫罗王与大卫王的不同：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526" y="1347746"/>
            <a:ext cx="9924873" cy="5295568"/>
          </a:xfrm>
        </p:spPr>
        <p:txBody>
          <a:bodyPr>
            <a:noAutofit/>
          </a:bodyPr>
          <a:lstStyle/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扫罗的能力、权势和武器都比大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卫多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。为何不敢应战？一无所有的大卫却出战。</a:t>
            </a:r>
            <a:endParaRPr lang="en-US" altLang="zh-TW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大卫问站在旁边的人说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：</a:t>
            </a: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「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有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人杀这非利士人，除掉以色列人的耻辱，怎样待他呢？这未受割礼的非利士人是谁呢？竟敢向永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生神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的军队骂阵吗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？</a:t>
            </a: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」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撒母耳记上 </a:t>
            </a:r>
            <a:r>
              <a:rPr lang="en-US" altLang="zh-CN" sz="4000" b="1" dirty="0" smtClean="0">
                <a:latin typeface="標楷體" pitchFamily="65" charset="-120"/>
                <a:ea typeface="標楷體" pitchFamily="65" charset="-120"/>
              </a:rPr>
              <a:t>17:26)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大卫关心的是神的荣耀，扫罗只关心自己。</a:t>
            </a:r>
            <a:endParaRPr lang="en-US" altLang="zh-TW" sz="40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07042494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916" y="214686"/>
            <a:ext cx="9765483" cy="1121135"/>
          </a:xfrm>
        </p:spPr>
        <p:txBody>
          <a:bodyPr anchor="ctr">
            <a:normAutofit/>
          </a:bodyPr>
          <a:lstStyle/>
          <a:p>
            <a:r>
              <a:rPr lang="zh-CN" altLang="en-US" sz="5333" b="1" dirty="0">
                <a:latin typeface="標楷體" panose="03000509000000000000" pitchFamily="65" charset="-120"/>
                <a:ea typeface="標楷體" panose="03000509000000000000" pitchFamily="65" charset="-120"/>
              </a:rPr>
              <a:t>扫罗王与大卫王的不同：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526" y="1347746"/>
            <a:ext cx="9924873" cy="5295568"/>
          </a:xfrm>
        </p:spPr>
        <p:txBody>
          <a:bodyPr>
            <a:noAutofit/>
          </a:bodyPr>
          <a:lstStyle/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面对绝境时，一个寻求人帮助，一个时刻倚靠神。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扫罗用灵媒召撒母耳的灵魂上来。</a:t>
            </a:r>
            <a:endParaRPr lang="en-US" altLang="zh-TW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大卫在旷野被扫罗举全国之力追杀，苦境中与神同行，却向神写出最美的诗篇。</a:t>
            </a:r>
            <a:endParaRPr lang="en-US" altLang="zh-TW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看一个人是否好基督徒，不是在祂一凡风顺的日子，乃是看大难临头时，祂的表现。他心中是爱神还是只有自己？</a:t>
            </a: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罗</a:t>
            </a: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8:28)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37014774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916" y="214686"/>
            <a:ext cx="9765483" cy="1121135"/>
          </a:xfrm>
        </p:spPr>
        <p:txBody>
          <a:bodyPr anchor="ctr">
            <a:normAutofit/>
          </a:bodyPr>
          <a:lstStyle/>
          <a:p>
            <a:r>
              <a:rPr lang="zh-TW" altLang="en-US" sz="5333" b="1" dirty="0">
                <a:latin typeface="標楷體" panose="03000509000000000000" pitchFamily="65" charset="-120"/>
                <a:ea typeface="標楷體" panose="03000509000000000000" pitchFamily="65" charset="-120"/>
              </a:rPr>
              <a:t>对扫罗与大卫两王的反思：</a:t>
            </a:r>
            <a:endParaRPr lang="zh-CN" altLang="en-US" sz="5333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526" y="1347745"/>
            <a:ext cx="9924873" cy="5413781"/>
          </a:xfrm>
        </p:spPr>
        <p:txBody>
          <a:bodyPr>
            <a:noAutofit/>
          </a:bodyPr>
          <a:lstStyle/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扫罗与大卫的不同，在于内心对神的态度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一个无心跟随神，一个全心跟随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神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反省：</a:t>
            </a:r>
            <a:endParaRPr lang="en-US" altLang="zh-TW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自问現在牧养的教会，是我的还是神的？</a:t>
            </a:r>
            <a:endParaRPr lang="en-US" altLang="zh-TW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自问我所带领的事工，是我的还是神的？</a:t>
            </a:r>
            <a:endParaRPr lang="en-US" altLang="zh-TW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当有人威胁到你的地位时，答案便会浮现。</a:t>
            </a:r>
            <a:endParaRPr lang="en-US" altLang="zh-TW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大卫是敬拜者「單單在乎神自己」。</a:t>
            </a:r>
            <a:endParaRPr lang="en-US" altLang="zh-TW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44979244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806</Words>
  <Application>Microsoft Office PowerPoint</Application>
  <PresentationFormat>Widescreen</PresentationFormat>
  <Paragraphs>42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微軟正黑體</vt:lpstr>
      <vt:lpstr>新細明體</vt:lpstr>
      <vt:lpstr>標楷體</vt:lpstr>
      <vt:lpstr>Arial</vt:lpstr>
      <vt:lpstr>Calibri</vt:lpstr>
      <vt:lpstr>Trebuchet MS</vt:lpstr>
      <vt:lpstr>Wingdings 3</vt:lpstr>
      <vt:lpstr>多面向</vt:lpstr>
      <vt:lpstr>【信与所望之事】(下)</vt:lpstr>
      <vt:lpstr>扫罗王与大卫王的不同：</vt:lpstr>
      <vt:lpstr>扫罗王与大卫王的不同：</vt:lpstr>
      <vt:lpstr>扫罗王与大卫王的不同：</vt:lpstr>
      <vt:lpstr>扫罗王与大卫王的不同：</vt:lpstr>
      <vt:lpstr>对扫罗与大卫两王的反思：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【信与所望之事】(下)</dc:title>
  <dc:creator>sun kwong wong</dc:creator>
  <cp:lastModifiedBy>SL CHAN</cp:lastModifiedBy>
  <cp:revision>4</cp:revision>
  <dcterms:created xsi:type="dcterms:W3CDTF">2023-10-01T10:19:57Z</dcterms:created>
  <dcterms:modified xsi:type="dcterms:W3CDTF">2023-10-01T15:11:01Z</dcterms:modified>
</cp:coreProperties>
</file>